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C6E06-0DE1-4435-B1C9-EAF898635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4A99F-D373-43DE-BC4A-24C4E3C35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2C7ED-19D5-43EB-9BF8-715393E5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A26BA-1CAA-402E-9134-0ECFEA06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CF8AE-6C84-470A-8B47-F34517B5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9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D265B-7651-4D87-918C-672931D4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EE29F-5D4E-4E2C-A0D1-36D626C2F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9CFFB-EFBD-4379-A558-73244300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41C82-6500-421C-A1F2-9325F93F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EBCFC-C55C-43BE-A8AD-7DD11F04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6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B43E89-E779-40D6-9F19-30335952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0874B-AD68-44BB-A957-BB5045DD5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D85D4-8197-4E82-82E3-E518CC35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B8C3-275C-40E2-9108-A51C40A1A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928A3-8A71-46BB-8E61-B900F3B4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3DC3-8838-41E4-BCA9-BAC82A31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1E351-6F08-4EF0-82BE-7078D04B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DE81B-C321-44B3-A011-11D7721B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FD55C-4347-4E82-90BA-7C99ABFB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EB15F-D7C8-4255-AD61-0B7217C6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FFEC1-8701-4BB4-95F2-FC808CC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C3C70-910C-4A52-AB5B-1B3598D3E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F46BE-5D10-44B3-AF96-C2A3E8C0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B5D7F-EBEE-499F-BCED-696DE9A4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1A8D1-E498-4589-ADB3-D1686B33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8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D2B28-5E62-4EC4-AEC8-307762BC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5CE6E-31A6-4D04-9CBB-37277DE9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8CCCC-F268-47FE-B0A2-AAB26A541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E9E40B-2F05-4517-8A77-13EF4D31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AFB8D-8C88-48DE-839F-721F610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DC3C6E-2F3B-4D45-91C0-2B67016B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234FF-FAB7-4869-99A3-3B869FA9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E3526-47F4-4570-88D2-DF7B54DF1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80EEE-537C-4BDD-B6B2-9E7B61C5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BF8A8E-98AB-4E91-860D-C97D321C5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BB8397-7818-4313-B3DC-382D13560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2A1380-849A-4C06-90DA-7BD488F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13DE90-DC40-458C-BEC7-BB344CB9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2863AE-98B1-430B-8D67-BF46F594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7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9F631-A9D3-49DA-B7E3-BD59765D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E0FFA0-975E-4E81-A5FA-E2A15340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10F49E-E294-4070-A7CF-D1F779CC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09310-0D6E-4558-9443-E60EA9DF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7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CF1A33-18F8-4252-8394-E7A1F0710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1325BC-46A3-4736-A28A-3ED4F987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80ABF-22E0-479C-BC52-9A90796C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7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A972D-141E-490B-91D3-2C17E938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6977E-7C0D-443B-8AA2-B6C79B0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5CE737-2012-4BF2-8817-877172CDF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304C80-D3D0-4070-AAB5-DD9B9B4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AEBE84-FAC7-4FCA-84DC-4671A183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541D1-792C-4304-8A85-EB73D2DA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C3E55-00EB-4787-9D00-C7316C73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523CBB-F38E-4941-9D33-515DE9307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BDA70-D3ED-4860-A7F6-554D8B2B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B832E-72A9-49C0-9C00-13CF1F28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1E2D7-1FAD-4F24-802D-54044CB7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6BCB1-7684-43E8-BA45-80E152B0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4CEE9B-F80A-4E82-8799-74DF8C52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21FAA-ECBD-40BB-95B6-81E89F76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11FFB-E8DC-4EA0-ACD5-91C8DEF2C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EBA3D-FDA6-4147-9D1D-6C2F10B3F029}" type="datetimeFigureOut">
              <a:rPr lang="ko-KR" altLang="en-US" smtClean="0"/>
              <a:t>2026-02-20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4746B-9C46-4814-91FD-9C2850E5B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7BF38-CFEF-4DA1-A7FF-6B47C4126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0CE04-6DE9-42F1-A27D-82BB33A7B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8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84974-9D33-46AF-8467-EF2BB19C0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b="1" dirty="0"/>
            </a:br>
            <a:r>
              <a:rPr lang="en-US" altLang="ko-KR" b="1" dirty="0"/>
              <a:t>AI</a:t>
            </a:r>
            <a:r>
              <a:rPr lang="ko-KR" altLang="en-US" b="1" dirty="0"/>
              <a:t> 영상 제작 관련 참고</a:t>
            </a:r>
            <a:br>
              <a:rPr lang="en-US" altLang="ko-KR" b="1" dirty="0"/>
            </a:br>
            <a:r>
              <a:rPr lang="en-US" altLang="ko-KR" b="1" dirty="0"/>
              <a:t>-</a:t>
            </a:r>
            <a:r>
              <a:rPr lang="ko-KR" altLang="en-US" sz="4400" b="1" dirty="0"/>
              <a:t>대본 작성에 필요한 정보</a:t>
            </a:r>
            <a:r>
              <a:rPr lang="en-US" altLang="ko-KR" sz="4400" b="1" dirty="0"/>
              <a:t>!-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4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554" y="1417739"/>
            <a:ext cx="9144000" cy="3300238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/>
              <a:t>AI </a:t>
            </a:r>
            <a:r>
              <a:rPr lang="ko-KR" altLang="en-US" sz="3600" b="1" dirty="0"/>
              <a:t>영상 제작 흐름</a:t>
            </a:r>
            <a:br>
              <a:rPr lang="en-US" altLang="ko-KR" sz="2400" b="1" dirty="0"/>
            </a:b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1. AI </a:t>
            </a:r>
            <a:r>
              <a:rPr lang="ko-KR" altLang="en-US" sz="2000" dirty="0"/>
              <a:t>이미지 소스 생성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생성한 </a:t>
            </a:r>
            <a:r>
              <a:rPr lang="en-US" altLang="ko-KR" sz="2000" dirty="0"/>
              <a:t>AI</a:t>
            </a:r>
            <a:r>
              <a:rPr lang="ko-KR" altLang="en-US" sz="2000" dirty="0"/>
              <a:t>이미지를 이용하여 </a:t>
            </a:r>
            <a:r>
              <a:rPr lang="en-US" altLang="ko-KR" sz="2000" dirty="0"/>
              <a:t>AI</a:t>
            </a:r>
            <a:r>
              <a:rPr lang="ko-KR" altLang="en-US" sz="2000" dirty="0"/>
              <a:t>영상 제작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제작된 </a:t>
            </a:r>
            <a:r>
              <a:rPr lang="en-US" altLang="ko-KR" sz="2000" dirty="0"/>
              <a:t>AI</a:t>
            </a:r>
            <a:r>
              <a:rPr lang="ko-KR" altLang="en-US" sz="2000" dirty="0"/>
              <a:t> 영상을 모아서 영상 편집</a:t>
            </a:r>
            <a:br>
              <a:rPr lang="en-US" altLang="ko-KR" sz="2000" dirty="0"/>
            </a:br>
            <a:br>
              <a:rPr lang="en-US" altLang="ko-KR" sz="2000" dirty="0"/>
            </a:br>
            <a:endParaRPr lang="ko-KR" altLang="en-US" sz="2000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D55EB18-7729-4798-8204-7C46552B80D9}"/>
              </a:ext>
            </a:extLst>
          </p:cNvPr>
          <p:cNvSpPr/>
          <p:nvPr/>
        </p:nvSpPr>
        <p:spPr>
          <a:xfrm>
            <a:off x="5863905" y="2916856"/>
            <a:ext cx="234892" cy="151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F646F02-2F17-4CE7-8CAB-788BF23D85DE}"/>
              </a:ext>
            </a:extLst>
          </p:cNvPr>
          <p:cNvSpPr/>
          <p:nvPr/>
        </p:nvSpPr>
        <p:spPr>
          <a:xfrm>
            <a:off x="5863905" y="3639141"/>
            <a:ext cx="234892" cy="151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23F47-0121-4D5C-BEC2-59A0E1191FDB}"/>
              </a:ext>
            </a:extLst>
          </p:cNvPr>
          <p:cNvSpPr txBox="1"/>
          <p:nvPr/>
        </p:nvSpPr>
        <p:spPr>
          <a:xfrm>
            <a:off x="2248249" y="4717977"/>
            <a:ext cx="9504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주의사항 </a:t>
            </a:r>
            <a:r>
              <a:rPr lang="en-US" altLang="ko-KR" sz="1600" dirty="0">
                <a:solidFill>
                  <a:srgbClr val="FF0000"/>
                </a:solidFill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</a:rPr>
              <a:t>인물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사물의 생김새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모양 등 일관성 유지가 관건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           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번 생성 영상 </a:t>
            </a:r>
            <a:r>
              <a:rPr lang="en-US" altLang="ko-KR" sz="1600" dirty="0">
                <a:solidFill>
                  <a:srgbClr val="FF0000"/>
                </a:solidFill>
              </a:rPr>
              <a:t>(5S) -&gt; 2</a:t>
            </a:r>
            <a:r>
              <a:rPr lang="ko-KR" altLang="en-US" sz="1600" dirty="0">
                <a:solidFill>
                  <a:srgbClr val="FF0000"/>
                </a:solidFill>
              </a:rPr>
              <a:t>번 생성 영상</a:t>
            </a:r>
            <a:r>
              <a:rPr lang="en-US" altLang="ko-KR" sz="1600" dirty="0">
                <a:solidFill>
                  <a:srgbClr val="FF0000"/>
                </a:solidFill>
              </a:rPr>
              <a:t>(5S)</a:t>
            </a:r>
            <a:r>
              <a:rPr lang="ko-KR" altLang="en-US" sz="1600" dirty="0">
                <a:solidFill>
                  <a:srgbClr val="FF0000"/>
                </a:solidFill>
              </a:rPr>
              <a:t>으로 이어지게 편집한다고 할 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      </a:t>
            </a:r>
            <a:r>
              <a:rPr lang="ko-KR" altLang="en-US" sz="1600" dirty="0">
                <a:solidFill>
                  <a:srgbClr val="FF0000"/>
                </a:solidFill>
              </a:rPr>
              <a:t>각 영상 사이 이어지는 구간 최대한 자연스럽게 </a:t>
            </a:r>
            <a:r>
              <a:rPr lang="ko-KR" altLang="en-US" sz="1600" dirty="0" err="1">
                <a:solidFill>
                  <a:srgbClr val="FF0000"/>
                </a:solidFill>
              </a:rPr>
              <a:t>생성하는게</a:t>
            </a:r>
            <a:r>
              <a:rPr lang="ko-KR" altLang="en-US" sz="1600" dirty="0">
                <a:solidFill>
                  <a:srgbClr val="FF0000"/>
                </a:solidFill>
              </a:rPr>
              <a:t> 중요</a:t>
            </a:r>
          </a:p>
        </p:txBody>
      </p:sp>
    </p:spTree>
    <p:extLst>
      <p:ext uri="{BB962C8B-B14F-4D97-AF65-F5344CB8AC3E}">
        <p14:creationId xmlns:p14="http://schemas.microsoft.com/office/powerpoint/2010/main" val="132737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9" y="128762"/>
            <a:ext cx="6026092" cy="6430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AI</a:t>
            </a:r>
            <a:r>
              <a:rPr lang="ko-KR" altLang="en-US" sz="3600" b="1" dirty="0"/>
              <a:t> 영상 제작 사이트 특징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2105D-BCE9-441D-9F82-5248468D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9" y="878990"/>
            <a:ext cx="11571215" cy="5850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CEB81-EB89-448F-A39A-3A36E69B5C05}"/>
              </a:ext>
            </a:extLst>
          </p:cNvPr>
          <p:cNvSpPr txBox="1"/>
          <p:nvPr/>
        </p:nvSpPr>
        <p:spPr>
          <a:xfrm>
            <a:off x="1275126" y="1340819"/>
            <a:ext cx="770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시작 이미지와 끝나는 이미지 넣게 되어 있음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/>
              <a:t>시작 이미지만 넣을 경우 원하는 끝 장면이 </a:t>
            </a:r>
            <a:r>
              <a:rPr lang="ko-KR" altLang="en-US" dirty="0" err="1"/>
              <a:t>안나올</a:t>
            </a:r>
            <a:r>
              <a:rPr lang="ko-KR" altLang="en-US" dirty="0"/>
              <a:t> 가능성이 높음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C955499-2C7E-41A1-90B6-70CBEB54A3B7}"/>
              </a:ext>
            </a:extLst>
          </p:cNvPr>
          <p:cNvSpPr/>
          <p:nvPr/>
        </p:nvSpPr>
        <p:spPr>
          <a:xfrm>
            <a:off x="7994708" y="1047360"/>
            <a:ext cx="947956" cy="90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5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8" y="128762"/>
            <a:ext cx="7661945" cy="6430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AI</a:t>
            </a:r>
            <a:r>
              <a:rPr lang="ko-KR" altLang="en-US" sz="3600" b="1" dirty="0"/>
              <a:t> 영상 제작 사이트 특징 예시</a:t>
            </a:r>
            <a:r>
              <a:rPr lang="en-US" altLang="ko-KR" sz="3600" b="1" dirty="0"/>
              <a:t>1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CEB81-EB89-448F-A39A-3A36E69B5C05}"/>
              </a:ext>
            </a:extLst>
          </p:cNvPr>
          <p:cNvSpPr txBox="1"/>
          <p:nvPr/>
        </p:nvSpPr>
        <p:spPr>
          <a:xfrm>
            <a:off x="666925" y="4500477"/>
            <a:ext cx="325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이미지와 끝나는 이미지</a:t>
            </a:r>
          </a:p>
        </p:txBody>
      </p:sp>
      <p:pic>
        <p:nvPicPr>
          <p:cNvPr id="2" name="In_the_first_scene__the_natural_landscape_is_calm_and_peaceful__A_gentle_breeze_causes_1750757734200">
            <a:hlinkClick r:id="" action="ppaction://media"/>
            <a:extLst>
              <a:ext uri="{FF2B5EF4-FFF2-40B4-BE49-F238E27FC236}">
                <a16:creationId xmlns:a16="http://schemas.microsoft.com/office/drawing/2014/main" id="{EAC504D4-88B1-4EC2-BEEF-B0DBD3940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8385" y="1290373"/>
            <a:ext cx="6856602" cy="3835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E8DB9-2FCD-45BC-B106-DBFF87308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44" y="2234282"/>
            <a:ext cx="3252217" cy="2119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3C81C-4D27-4171-9804-D494201A826B}"/>
              </a:ext>
            </a:extLst>
          </p:cNvPr>
          <p:cNvSpPr txBox="1"/>
          <p:nvPr/>
        </p:nvSpPr>
        <p:spPr>
          <a:xfrm>
            <a:off x="7248088" y="5275039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생성된 영상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A6455FA-56C0-4A5E-B87C-291E55B2858B}"/>
              </a:ext>
            </a:extLst>
          </p:cNvPr>
          <p:cNvSpPr/>
          <p:nvPr/>
        </p:nvSpPr>
        <p:spPr>
          <a:xfrm>
            <a:off x="3724624" y="2950719"/>
            <a:ext cx="1149292" cy="64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808D8-4AB6-4877-862B-8CA671973F2B}"/>
              </a:ext>
            </a:extLst>
          </p:cNvPr>
          <p:cNvSpPr txBox="1"/>
          <p:nvPr/>
        </p:nvSpPr>
        <p:spPr>
          <a:xfrm>
            <a:off x="2912378" y="5948043"/>
            <a:ext cx="5845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따라서 시작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끝 이미지를 만들 가능성이 높다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= </a:t>
            </a:r>
            <a:r>
              <a:rPr lang="ko-KR" altLang="en-US" sz="1600" dirty="0"/>
              <a:t>한 </a:t>
            </a:r>
            <a:r>
              <a:rPr lang="en-US" altLang="ko-KR" sz="1600" dirty="0"/>
              <a:t>AI </a:t>
            </a:r>
            <a:r>
              <a:rPr lang="ko-KR" altLang="en-US" sz="1600" dirty="0"/>
              <a:t>영상 생성에 두 장의 </a:t>
            </a:r>
            <a:r>
              <a:rPr lang="en-US" altLang="ko-KR" sz="1600" dirty="0"/>
              <a:t>AI</a:t>
            </a:r>
            <a:r>
              <a:rPr lang="ko-KR" altLang="en-US" sz="1600" dirty="0"/>
              <a:t>이미지 소스가 필요함</a:t>
            </a:r>
          </a:p>
        </p:txBody>
      </p:sp>
    </p:spTree>
    <p:extLst>
      <p:ext uri="{BB962C8B-B14F-4D97-AF65-F5344CB8AC3E}">
        <p14:creationId xmlns:p14="http://schemas.microsoft.com/office/powerpoint/2010/main" val="10814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9" y="128762"/>
            <a:ext cx="10136698" cy="6430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AI</a:t>
            </a:r>
            <a:r>
              <a:rPr lang="ko-KR" altLang="en-US" sz="3600" b="1" dirty="0"/>
              <a:t> 영상 제작 사이트 특징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클링</a:t>
            </a:r>
            <a:r>
              <a:rPr lang="ko-KR" altLang="en-US" sz="3600" b="1" dirty="0"/>
              <a:t> 예시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51EBFC-B6F6-41DF-BAAD-CA76D765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3" y="956344"/>
            <a:ext cx="3843727" cy="5525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46A7EC-831B-47D6-85F9-9F9C355F2EB5}"/>
              </a:ext>
            </a:extLst>
          </p:cNvPr>
          <p:cNvSpPr txBox="1"/>
          <p:nvPr/>
        </p:nvSpPr>
        <p:spPr>
          <a:xfrm>
            <a:off x="5125673" y="4236440"/>
            <a:ext cx="5931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무료 </a:t>
            </a:r>
            <a:r>
              <a:rPr lang="ko-KR" altLang="en-US" dirty="0" err="1"/>
              <a:t>크레딧으로</a:t>
            </a:r>
            <a:r>
              <a:rPr lang="ko-KR" altLang="en-US" dirty="0"/>
              <a:t> 제작할 경우 </a:t>
            </a:r>
            <a:endParaRPr lang="en-US" altLang="ko-KR" dirty="0"/>
          </a:p>
          <a:p>
            <a:r>
              <a:rPr lang="ko-KR" altLang="en-US" dirty="0"/>
              <a:t>한 번 할 때 생성 영상 길이가 </a:t>
            </a:r>
            <a:r>
              <a:rPr lang="ko-KR" altLang="en-US" b="1" dirty="0"/>
              <a:t>보통 </a:t>
            </a:r>
            <a:r>
              <a:rPr lang="en-US" altLang="ko-KR" b="1" dirty="0"/>
              <a:t>5</a:t>
            </a:r>
            <a:r>
              <a:rPr lang="ko-KR" altLang="en-US" b="1" dirty="0"/>
              <a:t>초</a:t>
            </a:r>
            <a:r>
              <a:rPr lang="en-US" altLang="ko-KR" b="1" dirty="0"/>
              <a:t>~7</a:t>
            </a:r>
            <a:r>
              <a:rPr lang="ko-KR" altLang="en-US" b="1" dirty="0"/>
              <a:t>초 사이</a:t>
            </a:r>
            <a:endParaRPr lang="en-US" altLang="ko-KR" b="1" dirty="0"/>
          </a:p>
          <a:p>
            <a:r>
              <a:rPr lang="ko-KR" altLang="en-US" b="1" dirty="0"/>
              <a:t>이 마저도 쓸 부분은 </a:t>
            </a:r>
            <a:r>
              <a:rPr lang="en-US" altLang="ko-KR" b="1" dirty="0"/>
              <a:t>3</a:t>
            </a:r>
            <a:r>
              <a:rPr lang="ko-KR" altLang="en-US" b="1" dirty="0"/>
              <a:t>초 내일 수도 있음</a:t>
            </a:r>
            <a:r>
              <a:rPr lang="en-US" altLang="ko-KR" b="1" dirty="0"/>
              <a:t>…………………</a:t>
            </a:r>
          </a:p>
          <a:p>
            <a:endParaRPr lang="en-US" altLang="ko-KR" b="1" dirty="0"/>
          </a:p>
          <a:p>
            <a:r>
              <a:rPr lang="en-US" altLang="ko-KR" b="1" dirty="0"/>
              <a:t>= </a:t>
            </a:r>
            <a:r>
              <a:rPr lang="ko-KR" altLang="en-US" b="1" dirty="0"/>
              <a:t>한번 제작할 때 정확도를 높여야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27DC012-8AE0-4E14-B7F1-8E924E700342}"/>
              </a:ext>
            </a:extLst>
          </p:cNvPr>
          <p:cNvSpPr/>
          <p:nvPr/>
        </p:nvSpPr>
        <p:spPr>
          <a:xfrm>
            <a:off x="4261607" y="4521666"/>
            <a:ext cx="771787" cy="536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5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9" y="128762"/>
            <a:ext cx="10279310" cy="6430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AI</a:t>
            </a:r>
            <a:r>
              <a:rPr lang="ko-KR" altLang="en-US" sz="3600" b="1" dirty="0"/>
              <a:t> 영상 제작 사이트 특징</a:t>
            </a:r>
            <a:r>
              <a:rPr lang="en-US" altLang="ko-KR" sz="3600" b="1" dirty="0"/>
              <a:t>- </a:t>
            </a:r>
            <a:r>
              <a:rPr lang="ko-KR" altLang="en-US" sz="3600" b="1" dirty="0" err="1"/>
              <a:t>하이루오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27DC012-8AE0-4E14-B7F1-8E924E700342}"/>
              </a:ext>
            </a:extLst>
          </p:cNvPr>
          <p:cNvSpPr/>
          <p:nvPr/>
        </p:nvSpPr>
        <p:spPr>
          <a:xfrm>
            <a:off x="4261607" y="4521666"/>
            <a:ext cx="771787" cy="536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A54CC-44A4-401F-80A3-97C8C23C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849387"/>
            <a:ext cx="11140580" cy="61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E375D4B-9EF8-40CD-985A-7D19C244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931" y="1611515"/>
            <a:ext cx="10279310" cy="4151721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대본 작성 시 생각해야할 점</a:t>
            </a:r>
            <a:r>
              <a:rPr lang="en-US" altLang="ko-KR" sz="2000" dirty="0"/>
              <a:t>!</a:t>
            </a:r>
            <a:r>
              <a:rPr lang="ko-KR" altLang="en-US" sz="2000" dirty="0"/>
              <a:t>★☆★☆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AI</a:t>
            </a:r>
            <a:r>
              <a:rPr lang="ko-KR" altLang="en-US" sz="2000" dirty="0"/>
              <a:t> 영상 한번 생성할 때 </a:t>
            </a:r>
            <a:r>
              <a:rPr lang="en-US" altLang="ko-KR" sz="2000" dirty="0"/>
              <a:t>5</a:t>
            </a:r>
            <a:r>
              <a:rPr lang="ko-KR" altLang="en-US" sz="2000" dirty="0"/>
              <a:t>초이므로</a:t>
            </a:r>
            <a:br>
              <a:rPr lang="en-US" altLang="ko-KR" sz="2000" dirty="0"/>
            </a:br>
            <a:r>
              <a:rPr lang="ko-KR" altLang="en-US" sz="2000" dirty="0" err="1"/>
              <a:t>이어붙이기</a:t>
            </a:r>
            <a:r>
              <a:rPr lang="ko-KR" altLang="en-US" sz="2000" dirty="0"/>
              <a:t> 할</a:t>
            </a:r>
            <a:r>
              <a:rPr lang="en-US" altLang="ko-KR" sz="2000" dirty="0"/>
              <a:t>(</a:t>
            </a:r>
            <a:r>
              <a:rPr lang="ko-KR" altLang="en-US" sz="2000" dirty="0"/>
              <a:t>편집</a:t>
            </a:r>
            <a:r>
              <a:rPr lang="en-US" altLang="ko-KR" sz="2000" dirty="0"/>
              <a:t>)</a:t>
            </a:r>
            <a:r>
              <a:rPr lang="ko-KR" altLang="en-US" sz="2000" dirty="0"/>
              <a:t> 영상들이 전부 최대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초씩</a:t>
            </a:r>
            <a:r>
              <a:rPr lang="ko-KR" altLang="en-US" sz="2000" dirty="0"/>
              <a:t> 됩니다</a:t>
            </a:r>
            <a:r>
              <a:rPr lang="en-US" altLang="ko-KR" sz="2000" dirty="0"/>
              <a:t>!</a:t>
            </a:r>
            <a:br>
              <a:rPr lang="en-US" altLang="ko-KR" sz="2000" dirty="0"/>
            </a:br>
            <a:r>
              <a:rPr lang="ko-KR" altLang="en-US" sz="2000" dirty="0"/>
              <a:t>장면 전환되는 구간 및 연출 작성 시 이 부분을 생각하고 짜면 작업 시 편하고</a:t>
            </a:r>
            <a:br>
              <a:rPr lang="en-US" altLang="ko-KR" sz="2000" dirty="0"/>
            </a:br>
            <a:r>
              <a:rPr lang="ko-KR" altLang="en-US" sz="2000" dirty="0"/>
              <a:t>여러분의 소중한 </a:t>
            </a:r>
            <a:r>
              <a:rPr lang="ko-KR" altLang="en-US" sz="2000" dirty="0" err="1"/>
              <a:t>크레딧도</a:t>
            </a:r>
            <a:r>
              <a:rPr lang="ko-KR" altLang="en-US" sz="2000" dirty="0"/>
              <a:t> 낭비되지 않을 것 </a:t>
            </a:r>
            <a:r>
              <a:rPr lang="ko-KR" altLang="en-US" sz="2000" dirty="0" err="1"/>
              <a:t>입니다ㅎㅎ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인물이 말을 하는데 </a:t>
            </a:r>
            <a:r>
              <a:rPr lang="en-US" altLang="ko-KR" sz="2000" dirty="0"/>
              <a:t>7</a:t>
            </a:r>
            <a:r>
              <a:rPr lang="ko-KR" altLang="en-US" sz="2000" dirty="0"/>
              <a:t>초 정도 되네</a:t>
            </a:r>
            <a:r>
              <a:rPr lang="en-US" altLang="ko-KR" sz="2000" dirty="0"/>
              <a:t>..? -&gt; </a:t>
            </a:r>
            <a:r>
              <a:rPr lang="ko-KR" altLang="en-US" sz="2000" dirty="0"/>
              <a:t>같은 장면인데 영상 </a:t>
            </a:r>
            <a:r>
              <a:rPr lang="en-US" altLang="ko-KR" sz="2000" dirty="0"/>
              <a:t>2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만들어야하네</a:t>
            </a:r>
            <a:r>
              <a:rPr lang="en-US" altLang="ko-KR" sz="2000" dirty="0"/>
              <a:t>? </a:t>
            </a:r>
            <a:r>
              <a:rPr lang="ko-KR" altLang="en-US" sz="2000" dirty="0"/>
              <a:t>자연스럽게 이어지게 만들 수 있을까</a:t>
            </a:r>
            <a:r>
              <a:rPr lang="en-US" altLang="ko-KR" sz="2000" dirty="0"/>
              <a:t>? -&gt; 5</a:t>
            </a:r>
            <a:r>
              <a:rPr lang="ko-KR" altLang="en-US" sz="2000" dirty="0"/>
              <a:t>초 정도 되는 대사로 변경하자</a:t>
            </a:r>
            <a:r>
              <a:rPr lang="en-US" altLang="ko-KR" sz="2000" dirty="0"/>
              <a:t>!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9B784-F6D3-4D4F-B9F9-20321787514E}"/>
              </a:ext>
            </a:extLst>
          </p:cNvPr>
          <p:cNvSpPr txBox="1"/>
          <p:nvPr/>
        </p:nvSpPr>
        <p:spPr>
          <a:xfrm>
            <a:off x="679508" y="5662785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아자스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24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294</Words>
  <Application>Microsoft Office PowerPoint</Application>
  <PresentationFormat>와이드스크린</PresentationFormat>
  <Paragraphs>22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궁서체</vt:lpstr>
      <vt:lpstr>맑은 고딕</vt:lpstr>
      <vt:lpstr>Arial</vt:lpstr>
      <vt:lpstr>Office 테마</vt:lpstr>
      <vt:lpstr> AI 영상 제작 관련 참고 -대본 작성에 필요한 정보!-</vt:lpstr>
      <vt:lpstr>AI 영상 제작 흐름   1. AI 이미지 소스 생성   2. 생성한 AI이미지를 이용하여 AI영상 제작   3. 제작된 AI 영상을 모아서 영상 편집  </vt:lpstr>
      <vt:lpstr>AI 영상 제작 사이트 특징</vt:lpstr>
      <vt:lpstr>AI 영상 제작 사이트 특징 예시1</vt:lpstr>
      <vt:lpstr>AI 영상 제작 사이트 특징 – 클링 예시</vt:lpstr>
      <vt:lpstr>AI 영상 제작 사이트 특징- 하이루오</vt:lpstr>
      <vt:lpstr>대본 작성 시 생각해야할 점!★☆★☆  AI 영상 한번 생성할 때 5초이므로 이어붙이기 할(편집) 영상들이 전부 최대 5초씩 됩니다! 장면 전환되는 구간 및 연출 작성 시 이 부분을 생각하고 짜면 작업 시 편하고 여러분의 소중한 크레딧도 낭비되지 않을 것 입니다ㅎㅎ   예) 인물이 말을 하는데 7초 정도 되네..? -&gt; 같은 장면인데 영상 2개 만들어야하네? 자연스럽게 이어지게 만들 수 있을까? -&gt; 5초 정도 되는 대사로 변경하자!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영상 제작 관련 참고</dc:title>
  <dc:creator>HIHI</dc:creator>
  <cp:lastModifiedBy>HIHI</cp:lastModifiedBy>
  <cp:revision>4</cp:revision>
  <dcterms:created xsi:type="dcterms:W3CDTF">2026-02-20T02:07:43Z</dcterms:created>
  <dcterms:modified xsi:type="dcterms:W3CDTF">2026-02-20T02:29:34Z</dcterms:modified>
</cp:coreProperties>
</file>